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399" autoAdjust="0"/>
  </p:normalViewPr>
  <p:slideViewPr>
    <p:cSldViewPr snapToGrid="0">
      <p:cViewPr varScale="1">
        <p:scale>
          <a:sx n="126" d="100"/>
          <a:sy n="126" d="100"/>
        </p:scale>
        <p:origin x="15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is the main focus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Many visual effects will be used (fire)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Medium model complexity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Poppy colours and 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</a:t>
            </a:r>
            <a:r>
              <a:rPr lang="en-GB"/>
              <a:t>oals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We want to dive into Unreal 5.4 to learn the C++ side extensively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What we are planning to make is a game that we wanted to see made for a long time, Round based survival is one of our </a:t>
            </a:r>
            <a:r>
              <a:rPr lang="en-GB" dirty="0" err="1"/>
              <a:t>favorite</a:t>
            </a:r>
            <a:r>
              <a:rPr lang="en-GB" dirty="0"/>
              <a:t> genres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After the project is finished, we want to have a game store release and/or hand in our project to various game competitions like GDWC and the Belgian game awards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Kahya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Finian Horrie</a:t>
            </a:r>
            <a:endParaRPr lang="en-BE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99" y="356855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96" y="1099568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80" y="1296465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952778" y="1796239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37D45-3EF7-7D5E-0910-A4ACA980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5" y="1556312"/>
            <a:ext cx="2125385" cy="42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8C7487-F727-1F97-AFE1-F81F476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"/>
          <a:stretch/>
        </p:blipFill>
        <p:spPr bwMode="auto">
          <a:xfrm>
            <a:off x="2469134" y="1548893"/>
            <a:ext cx="1888075" cy="21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FAC95D-FD11-812B-D703-FA21C3425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0"/>
          <a:stretch/>
        </p:blipFill>
        <p:spPr bwMode="auto">
          <a:xfrm>
            <a:off x="2463886" y="3773768"/>
            <a:ext cx="1887690" cy="2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0555D99-BC16-E695-3419-45BAFD81E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162" b="6861"/>
          <a:stretch/>
        </p:blipFill>
        <p:spPr bwMode="auto">
          <a:xfrm>
            <a:off x="4396653" y="1548893"/>
            <a:ext cx="2630556" cy="2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92D4D7C-272D-3A2C-08E3-1EDC883CC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2818" r="13846" b="35973"/>
          <a:stretch/>
        </p:blipFill>
        <p:spPr bwMode="auto">
          <a:xfrm>
            <a:off x="7072286" y="1556312"/>
            <a:ext cx="2184432" cy="216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5CC3E6F-9901-E1B6-FA79-7CBAF3473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b="7343"/>
          <a:stretch/>
        </p:blipFill>
        <p:spPr bwMode="auto">
          <a:xfrm>
            <a:off x="9301795" y="1556312"/>
            <a:ext cx="2530824" cy="34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0336A8B-4DED-65DD-C96A-96C06DD5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53" y="3641659"/>
            <a:ext cx="2630556" cy="21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8B5FB6A-C04A-01FF-F613-5C1F9613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86" y="3773768"/>
            <a:ext cx="2184432" cy="20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B1AE6-72FA-E983-8010-3849BAFF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552913"/>
            <a:ext cx="11477625" cy="49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he Game Development World Championship has announced 2022's finalists -  MCV/DEVELOP">
            <a:extLst>
              <a:ext uri="{FF2B5EF4-FFF2-40B4-BE49-F238E27FC236}">
                <a16:creationId xmlns:a16="http://schemas.microsoft.com/office/drawing/2014/main" id="{2CE4205C-9EB8-F18A-173F-FCED55DA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08549"/>
            <a:ext cx="2368550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lgian Game Awards">
            <a:extLst>
              <a:ext uri="{FF2B5EF4-FFF2-40B4-BE49-F238E27FC236}">
                <a16:creationId xmlns:a16="http://schemas.microsoft.com/office/drawing/2014/main" id="{054C460F-FBA8-CB2A-1E73-84DB6FB4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9" y="4451342"/>
            <a:ext cx="1528762" cy="16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302</Words>
  <Application>Microsoft Office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Finian Horrie</cp:lastModifiedBy>
  <cp:revision>15</cp:revision>
  <dcterms:created xsi:type="dcterms:W3CDTF">2024-08-31T15:27:48Z</dcterms:created>
  <dcterms:modified xsi:type="dcterms:W3CDTF">2024-09-02T18:02:40Z</dcterms:modified>
</cp:coreProperties>
</file>